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5999D2"/>
    <a:srgbClr val="519ADD"/>
    <a:srgbClr val="5B9BD5"/>
    <a:srgbClr val="2D5A83"/>
    <a:srgbClr val="2D5B84"/>
    <a:srgbClr val="A2D18F"/>
    <a:srgbClr val="D2DEEF"/>
    <a:srgbClr val="EDC25C"/>
    <a:srgbClr val="F07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68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1BAB5-006F-4B9A-AEDE-737AFD4708C5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5FE87-1EB8-4E69-9D77-7D6ADC0AC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1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152" y="1970690"/>
            <a:ext cx="9372964" cy="1147808"/>
          </a:xfrm>
        </p:spPr>
        <p:txBody>
          <a:bodyPr anchor="b"/>
          <a:lstStyle>
            <a:lvl1pPr algn="l"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939" y="3428999"/>
            <a:ext cx="4037185" cy="1503317"/>
          </a:xfrm>
        </p:spPr>
        <p:txBody>
          <a:bodyPr/>
          <a:lstStyle>
            <a:lvl1pPr marL="0" indent="0" algn="l">
              <a:buNone/>
              <a:defRPr sz="2400">
                <a:latin typeface="Calibri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9357" y="6465953"/>
            <a:ext cx="2743200" cy="365125"/>
          </a:xfrm>
          <a:prstGeom prst="rect">
            <a:avLst/>
          </a:prstGeom>
        </p:spPr>
        <p:txBody>
          <a:bodyPr/>
          <a:lstStyle/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16593" y="6466875"/>
            <a:ext cx="2057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240" y="6469770"/>
            <a:ext cx="1068559" cy="365125"/>
          </a:xfrm>
        </p:spPr>
        <p:txBody>
          <a:bodyPr/>
          <a:lstStyle/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0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09183"/>
            <a:ext cx="9491567" cy="941696"/>
          </a:xfrm>
        </p:spPr>
        <p:txBody>
          <a:bodyPr anchor="b"/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688123"/>
            <a:ext cx="6172200" cy="4473526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74055"/>
            <a:ext cx="3932237" cy="4515730"/>
          </a:xfrm>
        </p:spPr>
        <p:txBody>
          <a:bodyPr/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61560" y="64659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8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58" y="203182"/>
            <a:ext cx="9704253" cy="861343"/>
          </a:xfrm>
        </p:spPr>
        <p:txBody>
          <a:bodyPr>
            <a:normAutofit/>
          </a:bodyPr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5289" y="64663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35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31851"/>
            <a:ext cx="2628900" cy="4545111"/>
          </a:xfrm>
        </p:spPr>
        <p:txBody>
          <a:bodyPr vert="eaVert">
            <a:normAutofit/>
          </a:bodyPr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45919"/>
            <a:ext cx="7734300" cy="4531043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63086" y="649241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4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989" y="3049742"/>
            <a:ext cx="2607417" cy="75851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3763" y="64928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93415" y="1259411"/>
            <a:ext cx="6305928" cy="6649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content items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641851" y="2612814"/>
            <a:ext cx="6305928" cy="6649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content items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56251" y="3991238"/>
            <a:ext cx="6305928" cy="6649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content items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525242" y="5356014"/>
            <a:ext cx="5471140" cy="6649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content items</a:t>
            </a:r>
          </a:p>
        </p:txBody>
      </p:sp>
    </p:spTree>
    <p:extLst>
      <p:ext uri="{BB962C8B-B14F-4D97-AF65-F5344CB8AC3E}">
        <p14:creationId xmlns:p14="http://schemas.microsoft.com/office/powerpoint/2010/main" val="4985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59" y="203182"/>
            <a:ext cx="8953626" cy="806752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3763" y="64928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7154" y="6492830"/>
            <a:ext cx="2743200" cy="365125"/>
          </a:xfrm>
          <a:prstGeom prst="rect">
            <a:avLst/>
          </a:prstGeom>
        </p:spPr>
        <p:txBody>
          <a:bodyPr/>
          <a:lstStyle/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2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890" y="107647"/>
            <a:ext cx="9435043" cy="956878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5628" y="6479602"/>
            <a:ext cx="2743200" cy="365125"/>
          </a:xfrm>
          <a:prstGeom prst="rect">
            <a:avLst/>
          </a:prstGeom>
        </p:spPr>
        <p:txBody>
          <a:bodyPr/>
          <a:lstStyle/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2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516" y="34085"/>
            <a:ext cx="9520543" cy="1003145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7154" y="64796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1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387" y="136044"/>
            <a:ext cx="9596616" cy="901186"/>
          </a:xfrm>
        </p:spPr>
        <p:txBody>
          <a:bodyPr>
            <a:normAutofit/>
          </a:bodyPr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1221" y="6465953"/>
            <a:ext cx="2743200" cy="365125"/>
          </a:xfrm>
          <a:prstGeom prst="rect">
            <a:avLst/>
          </a:prstGeom>
        </p:spPr>
        <p:txBody>
          <a:bodyPr/>
          <a:lstStyle/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8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847492" y="6479602"/>
            <a:ext cx="2743200" cy="365125"/>
          </a:xfrm>
          <a:prstGeom prst="rect">
            <a:avLst/>
          </a:prstGeom>
        </p:spPr>
        <p:txBody>
          <a:bodyPr/>
          <a:lstStyle/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27" y="95535"/>
            <a:ext cx="9580728" cy="968992"/>
          </a:xfrm>
        </p:spPr>
        <p:txBody>
          <a:bodyPr anchor="b"/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85" y="1842868"/>
            <a:ext cx="6172200" cy="431360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492" y="1828800"/>
            <a:ext cx="3932237" cy="4375052"/>
          </a:xfrm>
        </p:spPr>
        <p:txBody>
          <a:bodyPr/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89695" y="647960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9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477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159" y="148590"/>
            <a:ext cx="8844444" cy="899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843" y="1466193"/>
            <a:ext cx="10941515" cy="471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16593" y="648052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240" y="6483418"/>
            <a:ext cx="10685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8375E55-2BF7-49C3-9657-C4A38B21B8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070" y="319273"/>
            <a:ext cx="1266781" cy="3951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682" y="6525283"/>
            <a:ext cx="3896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A1A7B4"/>
                </a:solidFill>
                <a:latin typeface="Calibri" pitchFamily="34" charset="0"/>
              </a:rPr>
              <a:t>Restricted ©JWI 2016</a:t>
            </a:r>
            <a:r>
              <a:rPr lang="en-US" altLang="zh-CN" sz="1400" b="1" baseline="0" dirty="0">
                <a:solidFill>
                  <a:srgbClr val="A1A7B4"/>
                </a:solidFill>
                <a:latin typeface="Calibri" pitchFamily="34" charset="0"/>
              </a:rPr>
              <a:t> </a:t>
            </a:r>
            <a:r>
              <a:rPr lang="en-US" altLang="zh-CN" sz="1400" b="1" dirty="0">
                <a:solidFill>
                  <a:srgbClr val="A1A7B4"/>
                </a:solidFill>
                <a:latin typeface="Calibri" pitchFamily="34" charset="0"/>
              </a:rPr>
              <a:t>all rights reserved.</a:t>
            </a:r>
            <a:endParaRPr lang="zh-CN" altLang="en-US" sz="1400" b="1" dirty="0">
              <a:solidFill>
                <a:srgbClr val="A1A7B4"/>
              </a:solidFill>
              <a:latin typeface="Calibri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819357" y="648383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</a:defRPr>
            </a:lvl1pPr>
          </a:lstStyle>
          <a:p>
            <a:fld id="{FFE02EBF-0A95-44F9-A971-C95F4020E382}" type="datetimeFigureOut">
              <a:rPr lang="zh-CN" altLang="en-US" smtClean="0"/>
              <a:t>2016/7/11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59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" y="1171074"/>
            <a:ext cx="2345093" cy="3866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11" y="1171074"/>
            <a:ext cx="2352648" cy="3878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49" y="1171074"/>
            <a:ext cx="2354824" cy="38821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264" y="1171074"/>
            <a:ext cx="2354824" cy="38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" y="1138988"/>
            <a:ext cx="2685668" cy="4427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33" y="1138988"/>
            <a:ext cx="2685669" cy="44276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78" y="1138988"/>
            <a:ext cx="2685668" cy="4427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722" y="1138989"/>
            <a:ext cx="2694762" cy="44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2409"/>
      </p:ext>
    </p:extLst>
  </p:cSld>
  <p:clrMapOvr>
    <a:masterClrMapping/>
  </p:clrMapOvr>
</p:sld>
</file>

<file path=ppt/theme/theme1.xml><?xml version="1.0" encoding="utf-8"?>
<a:theme xmlns:a="http://schemas.openxmlformats.org/drawingml/2006/main" name="JWI 2016">
  <a:themeElements>
    <a:clrScheme name="JWI Color">
      <a:dk1>
        <a:srgbClr val="2D3536"/>
      </a:dk1>
      <a:lt1>
        <a:srgbClr val="FFFFFF"/>
      </a:lt1>
      <a:dk2>
        <a:srgbClr val="505460"/>
      </a:dk2>
      <a:lt2>
        <a:srgbClr val="C4CAD4"/>
      </a:lt2>
      <a:accent1>
        <a:srgbClr val="707989"/>
      </a:accent1>
      <a:accent2>
        <a:srgbClr val="5B9DEA"/>
      </a:accent2>
      <a:accent3>
        <a:srgbClr val="52D3AD"/>
      </a:accent3>
      <a:accent4>
        <a:srgbClr val="F23D48"/>
      </a:accent4>
      <a:accent5>
        <a:srgbClr val="006487"/>
      </a:accent5>
      <a:accent6>
        <a:srgbClr val="FFB900"/>
      </a:accent6>
      <a:hlink>
        <a:srgbClr val="55A0B9"/>
      </a:hlink>
      <a:folHlink>
        <a:srgbClr val="99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 Mate Overall Roadmap 0.1.pptx [只读]" id="{3321E138-F54D-4A40-A8D2-280537E503CF}" vid="{A10860CE-BB94-4B03-9145-CF1C2ECBE0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JWI_2016</Template>
  <TotalTime>0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宋体</vt:lpstr>
      <vt:lpstr>Arial</vt:lpstr>
      <vt:lpstr>Calibri</vt:lpstr>
      <vt:lpstr>Century Gothic</vt:lpstr>
      <vt:lpstr>JWI 2016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陈鹏</dc:creator>
  <cp:lastModifiedBy>陈鹏</cp:lastModifiedBy>
  <cp:revision>1</cp:revision>
  <dcterms:created xsi:type="dcterms:W3CDTF">2016-07-11T06:24:16Z</dcterms:created>
  <dcterms:modified xsi:type="dcterms:W3CDTF">2016-07-11T06:24:47Z</dcterms:modified>
</cp:coreProperties>
</file>